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33120013" cy="43919775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1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1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1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1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1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1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1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1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14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3832" userDrawn="1">
          <p15:clr>
            <a:srgbClr val="A4A3A4"/>
          </p15:clr>
        </p15:guide>
        <p15:guide id="2" pos="104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75300" autoAdjust="0"/>
  </p:normalViewPr>
  <p:slideViewPr>
    <p:cSldViewPr snapToGrid="0">
      <p:cViewPr varScale="1">
        <p:scale>
          <a:sx n="11" d="100"/>
          <a:sy n="11" d="100"/>
        </p:scale>
        <p:origin x="2646" y="192"/>
      </p:cViewPr>
      <p:guideLst>
        <p:guide orient="horz" pos="13832"/>
        <p:guide pos="10432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2136775" y="685800"/>
            <a:ext cx="258445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8843483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23270" rtl="0" eaLnBrk="1" latinLnBrk="0" hangingPunct="1">
      <a:defRPr sz="1212" kern="1200">
        <a:solidFill>
          <a:schemeClr val="tx1"/>
        </a:solidFill>
        <a:latin typeface="+mn-lt"/>
        <a:ea typeface="+mn-ea"/>
        <a:cs typeface="+mn-cs"/>
      </a:defRPr>
    </a:lvl1pPr>
    <a:lvl2pPr marL="461635" algn="l" defTabSz="923270" rtl="0" eaLnBrk="1" latinLnBrk="0" hangingPunct="1">
      <a:defRPr sz="1212" kern="1200">
        <a:solidFill>
          <a:schemeClr val="tx1"/>
        </a:solidFill>
        <a:latin typeface="+mn-lt"/>
        <a:ea typeface="+mn-ea"/>
        <a:cs typeface="+mn-cs"/>
      </a:defRPr>
    </a:lvl2pPr>
    <a:lvl3pPr marL="923270" algn="l" defTabSz="923270" rtl="0" eaLnBrk="1" latinLnBrk="0" hangingPunct="1">
      <a:defRPr sz="1212" kern="1200">
        <a:solidFill>
          <a:schemeClr val="tx1"/>
        </a:solidFill>
        <a:latin typeface="+mn-lt"/>
        <a:ea typeface="+mn-ea"/>
        <a:cs typeface="+mn-cs"/>
      </a:defRPr>
    </a:lvl3pPr>
    <a:lvl4pPr marL="1384905" algn="l" defTabSz="923270" rtl="0" eaLnBrk="1" latinLnBrk="0" hangingPunct="1">
      <a:defRPr sz="1212" kern="1200">
        <a:solidFill>
          <a:schemeClr val="tx1"/>
        </a:solidFill>
        <a:latin typeface="+mn-lt"/>
        <a:ea typeface="+mn-ea"/>
        <a:cs typeface="+mn-cs"/>
      </a:defRPr>
    </a:lvl4pPr>
    <a:lvl5pPr marL="1846539" algn="l" defTabSz="923270" rtl="0" eaLnBrk="1" latinLnBrk="0" hangingPunct="1">
      <a:defRPr sz="1212" kern="1200">
        <a:solidFill>
          <a:schemeClr val="tx1"/>
        </a:solidFill>
        <a:latin typeface="+mn-lt"/>
        <a:ea typeface="+mn-ea"/>
        <a:cs typeface="+mn-cs"/>
      </a:defRPr>
    </a:lvl5pPr>
    <a:lvl6pPr marL="2308174" algn="l" defTabSz="923270" rtl="0" eaLnBrk="1" latinLnBrk="0" hangingPunct="1">
      <a:defRPr sz="1212" kern="1200">
        <a:solidFill>
          <a:schemeClr val="tx1"/>
        </a:solidFill>
        <a:latin typeface="+mn-lt"/>
        <a:ea typeface="+mn-ea"/>
        <a:cs typeface="+mn-cs"/>
      </a:defRPr>
    </a:lvl6pPr>
    <a:lvl7pPr marL="2769809" algn="l" defTabSz="923270" rtl="0" eaLnBrk="1" latinLnBrk="0" hangingPunct="1">
      <a:defRPr sz="1212" kern="1200">
        <a:solidFill>
          <a:schemeClr val="tx1"/>
        </a:solidFill>
        <a:latin typeface="+mn-lt"/>
        <a:ea typeface="+mn-ea"/>
        <a:cs typeface="+mn-cs"/>
      </a:defRPr>
    </a:lvl7pPr>
    <a:lvl8pPr marL="3231444" algn="l" defTabSz="923270" rtl="0" eaLnBrk="1" latinLnBrk="0" hangingPunct="1">
      <a:defRPr sz="1212" kern="1200">
        <a:solidFill>
          <a:schemeClr val="tx1"/>
        </a:solidFill>
        <a:latin typeface="+mn-lt"/>
        <a:ea typeface="+mn-ea"/>
        <a:cs typeface="+mn-cs"/>
      </a:defRPr>
    </a:lvl8pPr>
    <a:lvl9pPr marL="3693079" algn="l" defTabSz="923270" rtl="0" eaLnBrk="1" latinLnBrk="0" hangingPunct="1">
      <a:defRPr sz="121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dirty="0"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2136775" y="685800"/>
            <a:ext cx="258445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93453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2484002" y="13643601"/>
            <a:ext cx="28152011" cy="94142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771"/>
            </a:lvl2pPr>
            <a:lvl3pPr lvl="2" indent="0">
              <a:spcBef>
                <a:spcPts val="0"/>
              </a:spcBef>
              <a:buNone/>
              <a:defRPr sz="1771"/>
            </a:lvl3pPr>
            <a:lvl4pPr lvl="3" indent="0">
              <a:spcBef>
                <a:spcPts val="0"/>
              </a:spcBef>
              <a:buNone/>
              <a:defRPr sz="1771"/>
            </a:lvl4pPr>
            <a:lvl5pPr lvl="4" indent="0">
              <a:spcBef>
                <a:spcPts val="0"/>
              </a:spcBef>
              <a:buNone/>
              <a:defRPr sz="1771"/>
            </a:lvl5pPr>
            <a:lvl6pPr lvl="5" indent="0">
              <a:spcBef>
                <a:spcPts val="0"/>
              </a:spcBef>
              <a:buNone/>
              <a:defRPr sz="1771"/>
            </a:lvl6pPr>
            <a:lvl7pPr lvl="6" indent="0">
              <a:spcBef>
                <a:spcPts val="0"/>
              </a:spcBef>
              <a:buNone/>
              <a:defRPr sz="1771"/>
            </a:lvl7pPr>
            <a:lvl8pPr lvl="7" indent="0">
              <a:spcBef>
                <a:spcPts val="0"/>
              </a:spcBef>
              <a:buNone/>
              <a:defRPr sz="1771"/>
            </a:lvl8pPr>
            <a:lvl9pPr lvl="8" indent="0">
              <a:spcBef>
                <a:spcPts val="0"/>
              </a:spcBef>
              <a:buNone/>
              <a:defRPr sz="1771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4968003" y="24887875"/>
            <a:ext cx="23184010" cy="1122394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3031"/>
              </a:spcBef>
              <a:buClr>
                <a:srgbClr val="888888"/>
              </a:buClr>
              <a:buFont typeface="Arial"/>
              <a:buNone/>
              <a:defRPr sz="1515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59847" marR="0" lvl="1" indent="-10178" algn="ctr" rtl="0">
              <a:spcBef>
                <a:spcPts val="2637"/>
              </a:spcBef>
              <a:buClr>
                <a:srgbClr val="888888"/>
              </a:buClr>
              <a:buFont typeface="Arial"/>
              <a:buNone/>
              <a:defRPr sz="1318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319693" marR="0" lvl="2" indent="-7858" algn="ctr" rtl="0">
              <a:spcBef>
                <a:spcPts val="2263"/>
              </a:spcBef>
              <a:buClr>
                <a:srgbClr val="888888"/>
              </a:buClr>
              <a:buFont typeface="Arial"/>
              <a:buNone/>
              <a:defRPr sz="1131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479540" marR="0" lvl="3" indent="-5539" algn="ctr" rtl="0">
              <a:spcBef>
                <a:spcPts val="1889"/>
              </a:spcBef>
              <a:buClr>
                <a:srgbClr val="888888"/>
              </a:buClr>
              <a:buFont typeface="Arial"/>
              <a:buNone/>
              <a:defRPr sz="944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639386" marR="0" lvl="4" indent="-3219" algn="ctr" rtl="0">
              <a:spcBef>
                <a:spcPts val="1889"/>
              </a:spcBef>
              <a:buClr>
                <a:srgbClr val="888888"/>
              </a:buClr>
              <a:buFont typeface="Arial"/>
              <a:buNone/>
              <a:defRPr sz="944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799232" marR="0" lvl="5" indent="-898" algn="ctr" rtl="0">
              <a:spcBef>
                <a:spcPts val="1889"/>
              </a:spcBef>
              <a:buClr>
                <a:srgbClr val="888888"/>
              </a:buClr>
              <a:buFont typeface="Arial"/>
              <a:buNone/>
              <a:defRPr sz="944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959079" marR="0" lvl="6" indent="-11077" algn="ctr" rtl="0">
              <a:spcBef>
                <a:spcPts val="1889"/>
              </a:spcBef>
              <a:buClr>
                <a:srgbClr val="888888"/>
              </a:buClr>
              <a:buFont typeface="Arial"/>
              <a:buNone/>
              <a:defRPr sz="944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118925" marR="0" lvl="7" indent="-8758" algn="ctr" rtl="0">
              <a:spcBef>
                <a:spcPts val="1889"/>
              </a:spcBef>
              <a:buClr>
                <a:srgbClr val="888888"/>
              </a:buClr>
              <a:buFont typeface="Arial"/>
              <a:buNone/>
              <a:defRPr sz="944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278773" marR="0" lvl="8" indent="-6439" algn="ctr" rtl="0">
              <a:spcBef>
                <a:spcPts val="1889"/>
              </a:spcBef>
              <a:buClr>
                <a:srgbClr val="888888"/>
              </a:buClr>
              <a:buFont typeface="Arial"/>
              <a:buNone/>
              <a:defRPr sz="944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1656003" y="40707131"/>
            <a:ext cx="7728002" cy="233832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570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59847" marR="0" lvl="1" indent="-1017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319693" marR="0" lvl="2" indent="-785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479540" marR="0" lvl="3" indent="-553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639386" marR="0" lvl="4" indent="-321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799232" marR="0" lvl="5" indent="-89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959079" marR="0" lvl="6" indent="-11077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118925" marR="0" lvl="7" indent="-875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278773" marR="0" lvl="8" indent="-643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11316004" y="40707131"/>
            <a:ext cx="10488003" cy="233832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570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59847" marR="0" lvl="1" indent="-1017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319693" marR="0" lvl="2" indent="-785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479540" marR="0" lvl="3" indent="-553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639386" marR="0" lvl="4" indent="-321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799232" marR="0" lvl="5" indent="-89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959079" marR="0" lvl="6" indent="-11077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118925" marR="0" lvl="7" indent="-875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278773" marR="0" lvl="8" indent="-643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23736009" y="40707131"/>
            <a:ext cx="7728002" cy="2338321"/>
          </a:xfrm>
          <a:prstGeom prst="rect">
            <a:avLst/>
          </a:prstGeom>
          <a:noFill/>
          <a:ln>
            <a:noFill/>
          </a:ln>
        </p:spPr>
        <p:txBody>
          <a:bodyPr lIns="438925" tIns="219450" rIns="438925" bIns="21945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5708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US" sz="5708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1656003" y="1758828"/>
            <a:ext cx="29808011" cy="7319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771"/>
            </a:lvl2pPr>
            <a:lvl3pPr lvl="2" indent="0">
              <a:spcBef>
                <a:spcPts val="0"/>
              </a:spcBef>
              <a:buNone/>
              <a:defRPr sz="1771"/>
            </a:lvl3pPr>
            <a:lvl4pPr lvl="3" indent="0">
              <a:spcBef>
                <a:spcPts val="0"/>
              </a:spcBef>
              <a:buNone/>
              <a:defRPr sz="1771"/>
            </a:lvl4pPr>
            <a:lvl5pPr lvl="4" indent="0">
              <a:spcBef>
                <a:spcPts val="0"/>
              </a:spcBef>
              <a:buNone/>
              <a:defRPr sz="1771"/>
            </a:lvl5pPr>
            <a:lvl6pPr lvl="5" indent="0">
              <a:spcBef>
                <a:spcPts val="0"/>
              </a:spcBef>
              <a:buNone/>
              <a:defRPr sz="1771"/>
            </a:lvl6pPr>
            <a:lvl7pPr lvl="6" indent="0">
              <a:spcBef>
                <a:spcPts val="0"/>
              </a:spcBef>
              <a:buNone/>
              <a:defRPr sz="1771"/>
            </a:lvl7pPr>
            <a:lvl8pPr lvl="7" indent="0">
              <a:spcBef>
                <a:spcPts val="0"/>
              </a:spcBef>
              <a:buNone/>
              <a:defRPr sz="1771"/>
            </a:lvl8pPr>
            <a:lvl9pPr lvl="8" indent="0">
              <a:spcBef>
                <a:spcPts val="0"/>
              </a:spcBef>
              <a:buNone/>
              <a:defRPr sz="1771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2067497" y="9836455"/>
            <a:ext cx="28985022" cy="298080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619885" marR="0" lvl="0" indent="-657533" algn="l" rtl="0">
              <a:spcBef>
                <a:spcPts val="3031"/>
              </a:spcBef>
              <a:buClr>
                <a:schemeClr val="dk1"/>
              </a:buClr>
              <a:buSzPct val="100000"/>
              <a:buFont typeface="Arial"/>
              <a:buChar char="•"/>
              <a:defRPr sz="15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509750" marR="0" lvl="1" indent="-522712" algn="l" rtl="0">
              <a:spcBef>
                <a:spcPts val="2637"/>
              </a:spcBef>
              <a:buClr>
                <a:schemeClr val="dk1"/>
              </a:buClr>
              <a:buSzPct val="100000"/>
              <a:buFont typeface="Arial"/>
              <a:buChar char="–"/>
              <a:defRPr sz="1318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399616" marR="0" lvl="2" indent="-369142" algn="l" rtl="0">
              <a:spcBef>
                <a:spcPts val="2263"/>
              </a:spcBef>
              <a:buClr>
                <a:schemeClr val="dk1"/>
              </a:buClr>
              <a:buSzPct val="100000"/>
              <a:buFont typeface="Arial"/>
              <a:buChar char="•"/>
              <a:defRPr sz="1131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559463" marR="0" lvl="3" indent="-485555" algn="l" rtl="0">
              <a:spcBef>
                <a:spcPts val="1889"/>
              </a:spcBef>
              <a:buClr>
                <a:schemeClr val="dk1"/>
              </a:buClr>
              <a:buSzPct val="100000"/>
              <a:buFont typeface="Arial"/>
              <a:buChar char="–"/>
              <a:defRPr sz="944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719309" marR="0" lvl="4" indent="-483234" algn="l" rtl="0">
              <a:spcBef>
                <a:spcPts val="1889"/>
              </a:spcBef>
              <a:buClr>
                <a:schemeClr val="dk1"/>
              </a:buClr>
              <a:buSzPct val="100000"/>
              <a:buFont typeface="Arial"/>
              <a:buChar char="»"/>
              <a:defRPr sz="944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879156" marR="0" lvl="5" indent="-480915" algn="l" rtl="0">
              <a:spcBef>
                <a:spcPts val="1889"/>
              </a:spcBef>
              <a:buClr>
                <a:schemeClr val="dk1"/>
              </a:buClr>
              <a:buSzPct val="100000"/>
              <a:buFont typeface="Arial"/>
              <a:buChar char="•"/>
              <a:defRPr sz="944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4039001" marR="0" lvl="6" indent="-491093" algn="l" rtl="0">
              <a:spcBef>
                <a:spcPts val="1889"/>
              </a:spcBef>
              <a:buClr>
                <a:schemeClr val="dk1"/>
              </a:buClr>
              <a:buSzPct val="100000"/>
              <a:buFont typeface="Arial"/>
              <a:buChar char="•"/>
              <a:defRPr sz="944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6198849" marR="0" lvl="7" indent="-488775" algn="l" rtl="0">
              <a:spcBef>
                <a:spcPts val="1889"/>
              </a:spcBef>
              <a:buClr>
                <a:schemeClr val="dk1"/>
              </a:buClr>
              <a:buSzPct val="100000"/>
              <a:buFont typeface="Arial"/>
              <a:buChar char="•"/>
              <a:defRPr sz="944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358695" marR="0" lvl="8" indent="-486454" algn="l" rtl="0">
              <a:spcBef>
                <a:spcPts val="1889"/>
              </a:spcBef>
              <a:buClr>
                <a:schemeClr val="dk1"/>
              </a:buClr>
              <a:buSzPct val="100000"/>
              <a:buFont typeface="Arial"/>
              <a:buChar char="•"/>
              <a:defRPr sz="944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1656003" y="40707131"/>
            <a:ext cx="7728002" cy="233832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5708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59847" marR="0" lvl="1" indent="-1017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319693" marR="0" lvl="2" indent="-785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479540" marR="0" lvl="3" indent="-553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639386" marR="0" lvl="4" indent="-321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799232" marR="0" lvl="5" indent="-89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959079" marR="0" lvl="6" indent="-11077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118925" marR="0" lvl="7" indent="-875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278773" marR="0" lvl="8" indent="-643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11316004" y="40707131"/>
            <a:ext cx="10488003" cy="233832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5708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59847" marR="0" lvl="1" indent="-1017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319693" marR="0" lvl="2" indent="-785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479540" marR="0" lvl="3" indent="-553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639386" marR="0" lvl="4" indent="-321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799232" marR="0" lvl="5" indent="-89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959079" marR="0" lvl="6" indent="-11077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118925" marR="0" lvl="7" indent="-875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278773" marR="0" lvl="8" indent="-643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23736009" y="40707131"/>
            <a:ext cx="7728002" cy="2338321"/>
          </a:xfrm>
          <a:prstGeom prst="rect">
            <a:avLst/>
          </a:prstGeom>
          <a:noFill/>
          <a:ln>
            <a:noFill/>
          </a:ln>
        </p:spPr>
        <p:txBody>
          <a:bodyPr lIns="438925" tIns="219450" rIns="438925" bIns="21945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5708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US" sz="5708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-20064422" y="117770158"/>
            <a:ext cx="239860925" cy="2682951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771"/>
            </a:lvl2pPr>
            <a:lvl3pPr lvl="2" indent="0">
              <a:spcBef>
                <a:spcPts val="0"/>
              </a:spcBef>
              <a:buNone/>
              <a:defRPr sz="1771"/>
            </a:lvl3pPr>
            <a:lvl4pPr lvl="3" indent="0">
              <a:spcBef>
                <a:spcPts val="0"/>
              </a:spcBef>
              <a:buNone/>
              <a:defRPr sz="1771"/>
            </a:lvl4pPr>
            <a:lvl5pPr lvl="4" indent="0">
              <a:spcBef>
                <a:spcPts val="0"/>
              </a:spcBef>
              <a:buNone/>
              <a:defRPr sz="1771"/>
            </a:lvl5pPr>
            <a:lvl6pPr lvl="5" indent="0">
              <a:spcBef>
                <a:spcPts val="0"/>
              </a:spcBef>
              <a:buNone/>
              <a:defRPr sz="1771"/>
            </a:lvl6pPr>
            <a:lvl7pPr lvl="6" indent="0">
              <a:spcBef>
                <a:spcPts val="0"/>
              </a:spcBef>
              <a:buNone/>
              <a:defRPr sz="1771"/>
            </a:lvl7pPr>
            <a:lvl8pPr lvl="7" indent="0">
              <a:spcBef>
                <a:spcPts val="0"/>
              </a:spcBef>
              <a:buNone/>
              <a:defRPr sz="1771"/>
            </a:lvl8pPr>
            <a:lvl9pPr lvl="8" indent="0">
              <a:spcBef>
                <a:spcPts val="0"/>
              </a:spcBef>
              <a:buNone/>
              <a:defRPr sz="1771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-73999440" y="91216647"/>
            <a:ext cx="239860925" cy="7993653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619885" marR="0" lvl="0" indent="-657533" algn="l" rtl="0">
              <a:spcBef>
                <a:spcPts val="3031"/>
              </a:spcBef>
              <a:buClr>
                <a:schemeClr val="dk1"/>
              </a:buClr>
              <a:buSzPct val="100000"/>
              <a:buFont typeface="Arial"/>
              <a:buChar char="•"/>
              <a:defRPr sz="15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509750" marR="0" lvl="1" indent="-522712" algn="l" rtl="0">
              <a:spcBef>
                <a:spcPts val="2637"/>
              </a:spcBef>
              <a:buClr>
                <a:schemeClr val="dk1"/>
              </a:buClr>
              <a:buSzPct val="100000"/>
              <a:buFont typeface="Arial"/>
              <a:buChar char="–"/>
              <a:defRPr sz="1318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399616" marR="0" lvl="2" indent="-369142" algn="l" rtl="0">
              <a:spcBef>
                <a:spcPts val="2263"/>
              </a:spcBef>
              <a:buClr>
                <a:schemeClr val="dk1"/>
              </a:buClr>
              <a:buSzPct val="100000"/>
              <a:buFont typeface="Arial"/>
              <a:buChar char="•"/>
              <a:defRPr sz="1131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559463" marR="0" lvl="3" indent="-485555" algn="l" rtl="0">
              <a:spcBef>
                <a:spcPts val="1889"/>
              </a:spcBef>
              <a:buClr>
                <a:schemeClr val="dk1"/>
              </a:buClr>
              <a:buSzPct val="100000"/>
              <a:buFont typeface="Arial"/>
              <a:buChar char="–"/>
              <a:defRPr sz="944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719309" marR="0" lvl="4" indent="-483234" algn="l" rtl="0">
              <a:spcBef>
                <a:spcPts val="1889"/>
              </a:spcBef>
              <a:buClr>
                <a:schemeClr val="dk1"/>
              </a:buClr>
              <a:buSzPct val="100000"/>
              <a:buFont typeface="Arial"/>
              <a:buChar char="»"/>
              <a:defRPr sz="944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879156" marR="0" lvl="5" indent="-480915" algn="l" rtl="0">
              <a:spcBef>
                <a:spcPts val="1889"/>
              </a:spcBef>
              <a:buClr>
                <a:schemeClr val="dk1"/>
              </a:buClr>
              <a:buSzPct val="100000"/>
              <a:buFont typeface="Arial"/>
              <a:buChar char="•"/>
              <a:defRPr sz="944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4039001" marR="0" lvl="6" indent="-491093" algn="l" rtl="0">
              <a:spcBef>
                <a:spcPts val="1889"/>
              </a:spcBef>
              <a:buClr>
                <a:schemeClr val="dk1"/>
              </a:buClr>
              <a:buSzPct val="100000"/>
              <a:buFont typeface="Arial"/>
              <a:buChar char="•"/>
              <a:defRPr sz="944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6198849" marR="0" lvl="7" indent="-488775" algn="l" rtl="0">
              <a:spcBef>
                <a:spcPts val="1889"/>
              </a:spcBef>
              <a:buClr>
                <a:schemeClr val="dk1"/>
              </a:buClr>
              <a:buSzPct val="100000"/>
              <a:buFont typeface="Arial"/>
              <a:buChar char="•"/>
              <a:defRPr sz="944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358695" marR="0" lvl="8" indent="-486454" algn="l" rtl="0">
              <a:spcBef>
                <a:spcPts val="1889"/>
              </a:spcBef>
              <a:buClr>
                <a:schemeClr val="dk1"/>
              </a:buClr>
              <a:buSzPct val="100000"/>
              <a:buFont typeface="Arial"/>
              <a:buChar char="•"/>
              <a:defRPr sz="944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1656003" y="40707131"/>
            <a:ext cx="7728002" cy="233832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5708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59847" marR="0" lvl="1" indent="-1017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319693" marR="0" lvl="2" indent="-785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479540" marR="0" lvl="3" indent="-553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639386" marR="0" lvl="4" indent="-321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799232" marR="0" lvl="5" indent="-89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959079" marR="0" lvl="6" indent="-11077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118925" marR="0" lvl="7" indent="-875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278773" marR="0" lvl="8" indent="-643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11316004" y="40707131"/>
            <a:ext cx="10488003" cy="233832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5708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59847" marR="0" lvl="1" indent="-1017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319693" marR="0" lvl="2" indent="-785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479540" marR="0" lvl="3" indent="-553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639386" marR="0" lvl="4" indent="-321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799232" marR="0" lvl="5" indent="-89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959079" marR="0" lvl="6" indent="-11077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118925" marR="0" lvl="7" indent="-875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278773" marR="0" lvl="8" indent="-643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23736009" y="40707131"/>
            <a:ext cx="7728002" cy="2338321"/>
          </a:xfrm>
          <a:prstGeom prst="rect">
            <a:avLst/>
          </a:prstGeom>
          <a:noFill/>
          <a:ln>
            <a:noFill/>
          </a:ln>
        </p:spPr>
        <p:txBody>
          <a:bodyPr lIns="438925" tIns="219450" rIns="438925" bIns="21945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5708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US" sz="5708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1656003" y="1758828"/>
            <a:ext cx="29808011" cy="7319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771"/>
            </a:lvl2pPr>
            <a:lvl3pPr lvl="2" indent="0">
              <a:spcBef>
                <a:spcPts val="0"/>
              </a:spcBef>
              <a:buNone/>
              <a:defRPr sz="1771"/>
            </a:lvl3pPr>
            <a:lvl4pPr lvl="3" indent="0">
              <a:spcBef>
                <a:spcPts val="0"/>
              </a:spcBef>
              <a:buNone/>
              <a:defRPr sz="1771"/>
            </a:lvl4pPr>
            <a:lvl5pPr lvl="4" indent="0">
              <a:spcBef>
                <a:spcPts val="0"/>
              </a:spcBef>
              <a:buNone/>
              <a:defRPr sz="1771"/>
            </a:lvl5pPr>
            <a:lvl6pPr lvl="5" indent="0">
              <a:spcBef>
                <a:spcPts val="0"/>
              </a:spcBef>
              <a:buNone/>
              <a:defRPr sz="1771"/>
            </a:lvl6pPr>
            <a:lvl7pPr lvl="6" indent="0">
              <a:spcBef>
                <a:spcPts val="0"/>
              </a:spcBef>
              <a:buNone/>
              <a:defRPr sz="1771"/>
            </a:lvl7pPr>
            <a:lvl8pPr lvl="7" indent="0">
              <a:spcBef>
                <a:spcPts val="0"/>
              </a:spcBef>
              <a:buNone/>
              <a:defRPr sz="1771"/>
            </a:lvl8pPr>
            <a:lvl9pPr lvl="8" indent="0">
              <a:spcBef>
                <a:spcPts val="0"/>
              </a:spcBef>
              <a:buNone/>
              <a:defRPr sz="1771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1656003" y="10247950"/>
            <a:ext cx="29808011" cy="2898502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619885" marR="0" lvl="0" indent="-657533" algn="l" rtl="0">
              <a:spcBef>
                <a:spcPts val="3031"/>
              </a:spcBef>
              <a:buClr>
                <a:schemeClr val="dk1"/>
              </a:buClr>
              <a:buSzPct val="100000"/>
              <a:buFont typeface="Arial"/>
              <a:buChar char="•"/>
              <a:defRPr sz="15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509750" marR="0" lvl="1" indent="-522712" algn="l" rtl="0">
              <a:spcBef>
                <a:spcPts val="2637"/>
              </a:spcBef>
              <a:buClr>
                <a:schemeClr val="dk1"/>
              </a:buClr>
              <a:buSzPct val="100000"/>
              <a:buFont typeface="Arial"/>
              <a:buChar char="–"/>
              <a:defRPr sz="1318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399616" marR="0" lvl="2" indent="-369142" algn="l" rtl="0">
              <a:spcBef>
                <a:spcPts val="2263"/>
              </a:spcBef>
              <a:buClr>
                <a:schemeClr val="dk1"/>
              </a:buClr>
              <a:buSzPct val="100000"/>
              <a:buFont typeface="Arial"/>
              <a:buChar char="•"/>
              <a:defRPr sz="1131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559463" marR="0" lvl="3" indent="-485555" algn="l" rtl="0">
              <a:spcBef>
                <a:spcPts val="1889"/>
              </a:spcBef>
              <a:buClr>
                <a:schemeClr val="dk1"/>
              </a:buClr>
              <a:buSzPct val="100000"/>
              <a:buFont typeface="Arial"/>
              <a:buChar char="–"/>
              <a:defRPr sz="944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719309" marR="0" lvl="4" indent="-483234" algn="l" rtl="0">
              <a:spcBef>
                <a:spcPts val="1889"/>
              </a:spcBef>
              <a:buClr>
                <a:schemeClr val="dk1"/>
              </a:buClr>
              <a:buSzPct val="100000"/>
              <a:buFont typeface="Arial"/>
              <a:buChar char="»"/>
              <a:defRPr sz="944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879156" marR="0" lvl="5" indent="-480915" algn="l" rtl="0">
              <a:spcBef>
                <a:spcPts val="1889"/>
              </a:spcBef>
              <a:buClr>
                <a:schemeClr val="dk1"/>
              </a:buClr>
              <a:buSzPct val="100000"/>
              <a:buFont typeface="Arial"/>
              <a:buChar char="•"/>
              <a:defRPr sz="944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4039001" marR="0" lvl="6" indent="-491093" algn="l" rtl="0">
              <a:spcBef>
                <a:spcPts val="1889"/>
              </a:spcBef>
              <a:buClr>
                <a:schemeClr val="dk1"/>
              </a:buClr>
              <a:buSzPct val="100000"/>
              <a:buFont typeface="Arial"/>
              <a:buChar char="•"/>
              <a:defRPr sz="944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6198849" marR="0" lvl="7" indent="-488775" algn="l" rtl="0">
              <a:spcBef>
                <a:spcPts val="1889"/>
              </a:spcBef>
              <a:buClr>
                <a:schemeClr val="dk1"/>
              </a:buClr>
              <a:buSzPct val="100000"/>
              <a:buFont typeface="Arial"/>
              <a:buChar char="•"/>
              <a:defRPr sz="944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358695" marR="0" lvl="8" indent="-486454" algn="l" rtl="0">
              <a:spcBef>
                <a:spcPts val="1889"/>
              </a:spcBef>
              <a:buClr>
                <a:schemeClr val="dk1"/>
              </a:buClr>
              <a:buSzPct val="100000"/>
              <a:buFont typeface="Arial"/>
              <a:buChar char="•"/>
              <a:defRPr sz="944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1656003" y="40707131"/>
            <a:ext cx="7728002" cy="233832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5708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59847" marR="0" lvl="1" indent="-1017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319693" marR="0" lvl="2" indent="-785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479540" marR="0" lvl="3" indent="-553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639386" marR="0" lvl="4" indent="-321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799232" marR="0" lvl="5" indent="-89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959079" marR="0" lvl="6" indent="-11077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118925" marR="0" lvl="7" indent="-875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278773" marR="0" lvl="8" indent="-643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11316004" y="40707131"/>
            <a:ext cx="10488003" cy="233832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5708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59847" marR="0" lvl="1" indent="-1017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319693" marR="0" lvl="2" indent="-785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479540" marR="0" lvl="3" indent="-553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639386" marR="0" lvl="4" indent="-321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799232" marR="0" lvl="5" indent="-89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959079" marR="0" lvl="6" indent="-11077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118925" marR="0" lvl="7" indent="-875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278773" marR="0" lvl="8" indent="-643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23736009" y="40707131"/>
            <a:ext cx="7728002" cy="2338321"/>
          </a:xfrm>
          <a:prstGeom prst="rect">
            <a:avLst/>
          </a:prstGeom>
          <a:noFill/>
          <a:ln>
            <a:noFill/>
          </a:ln>
        </p:spPr>
        <p:txBody>
          <a:bodyPr lIns="438925" tIns="219450" rIns="438925" bIns="21945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5708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US" sz="5708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2616253" y="28222528"/>
            <a:ext cx="28152011" cy="872295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18895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771"/>
            </a:lvl2pPr>
            <a:lvl3pPr lvl="2" indent="0">
              <a:spcBef>
                <a:spcPts val="0"/>
              </a:spcBef>
              <a:buNone/>
              <a:defRPr sz="1771"/>
            </a:lvl3pPr>
            <a:lvl4pPr lvl="3" indent="0">
              <a:spcBef>
                <a:spcPts val="0"/>
              </a:spcBef>
              <a:buNone/>
              <a:defRPr sz="1771"/>
            </a:lvl4pPr>
            <a:lvl5pPr lvl="4" indent="0">
              <a:spcBef>
                <a:spcPts val="0"/>
              </a:spcBef>
              <a:buNone/>
              <a:defRPr sz="1771"/>
            </a:lvl5pPr>
            <a:lvl6pPr lvl="5" indent="0">
              <a:spcBef>
                <a:spcPts val="0"/>
              </a:spcBef>
              <a:buNone/>
              <a:defRPr sz="1771"/>
            </a:lvl6pPr>
            <a:lvl7pPr lvl="6" indent="0">
              <a:spcBef>
                <a:spcPts val="0"/>
              </a:spcBef>
              <a:buNone/>
              <a:defRPr sz="1771"/>
            </a:lvl7pPr>
            <a:lvl8pPr lvl="7" indent="0">
              <a:spcBef>
                <a:spcPts val="0"/>
              </a:spcBef>
              <a:buNone/>
              <a:defRPr sz="1771"/>
            </a:lvl8pPr>
            <a:lvl9pPr lvl="8" indent="0">
              <a:spcBef>
                <a:spcPts val="0"/>
              </a:spcBef>
              <a:buNone/>
              <a:defRPr sz="1771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2616253" y="18615077"/>
            <a:ext cx="28152011" cy="960744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1889"/>
              </a:spcBef>
              <a:buClr>
                <a:srgbClr val="888888"/>
              </a:buClr>
              <a:buFont typeface="Arial"/>
              <a:buNone/>
              <a:defRPr sz="944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59847" marR="0" lvl="1" indent="-10178" algn="l" rtl="0">
              <a:spcBef>
                <a:spcPts val="1693"/>
              </a:spcBef>
              <a:buClr>
                <a:srgbClr val="888888"/>
              </a:buClr>
              <a:buFont typeface="Arial"/>
              <a:buNone/>
              <a:defRPr sz="846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319693" marR="0" lvl="2" indent="-7858" algn="l" rtl="0">
              <a:spcBef>
                <a:spcPts val="1516"/>
              </a:spcBef>
              <a:buClr>
                <a:srgbClr val="888888"/>
              </a:buClr>
              <a:buFont typeface="Arial"/>
              <a:buNone/>
              <a:defRPr sz="757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479540" marR="0" lvl="3" indent="-5539" algn="l" rtl="0">
              <a:spcBef>
                <a:spcPts val="1319"/>
              </a:spcBef>
              <a:buClr>
                <a:srgbClr val="888888"/>
              </a:buClr>
              <a:buFont typeface="Arial"/>
              <a:buNone/>
              <a:defRPr sz="659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639386" marR="0" lvl="4" indent="-3219" algn="l" rtl="0">
              <a:spcBef>
                <a:spcPts val="1319"/>
              </a:spcBef>
              <a:buClr>
                <a:srgbClr val="888888"/>
              </a:buClr>
              <a:buFont typeface="Arial"/>
              <a:buNone/>
              <a:defRPr sz="659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799232" marR="0" lvl="5" indent="-898" algn="l" rtl="0">
              <a:spcBef>
                <a:spcPts val="1319"/>
              </a:spcBef>
              <a:buClr>
                <a:srgbClr val="888888"/>
              </a:buClr>
              <a:buFont typeface="Arial"/>
              <a:buNone/>
              <a:defRPr sz="659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959079" marR="0" lvl="6" indent="-11077" algn="l" rtl="0">
              <a:spcBef>
                <a:spcPts val="1319"/>
              </a:spcBef>
              <a:buClr>
                <a:srgbClr val="888888"/>
              </a:buClr>
              <a:buFont typeface="Arial"/>
              <a:buNone/>
              <a:defRPr sz="659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118925" marR="0" lvl="7" indent="-8758" algn="l" rtl="0">
              <a:spcBef>
                <a:spcPts val="1319"/>
              </a:spcBef>
              <a:buClr>
                <a:srgbClr val="888888"/>
              </a:buClr>
              <a:buFont typeface="Arial"/>
              <a:buNone/>
              <a:defRPr sz="659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278773" marR="0" lvl="8" indent="-6439" algn="l" rtl="0">
              <a:spcBef>
                <a:spcPts val="1319"/>
              </a:spcBef>
              <a:buClr>
                <a:srgbClr val="888888"/>
              </a:buClr>
              <a:buFont typeface="Arial"/>
              <a:buNone/>
              <a:defRPr sz="659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1656003" y="40707131"/>
            <a:ext cx="7728002" cy="233832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5708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59847" marR="0" lvl="1" indent="-1017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319693" marR="0" lvl="2" indent="-785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479540" marR="0" lvl="3" indent="-553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639386" marR="0" lvl="4" indent="-321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799232" marR="0" lvl="5" indent="-89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959079" marR="0" lvl="6" indent="-11077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118925" marR="0" lvl="7" indent="-875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278773" marR="0" lvl="8" indent="-643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11316004" y="40707131"/>
            <a:ext cx="10488003" cy="233832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5708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59847" marR="0" lvl="1" indent="-1017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319693" marR="0" lvl="2" indent="-785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479540" marR="0" lvl="3" indent="-553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639386" marR="0" lvl="4" indent="-321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799232" marR="0" lvl="5" indent="-89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959079" marR="0" lvl="6" indent="-11077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118925" marR="0" lvl="7" indent="-875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278773" marR="0" lvl="8" indent="-643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23736009" y="40707131"/>
            <a:ext cx="7728002" cy="2338321"/>
          </a:xfrm>
          <a:prstGeom prst="rect">
            <a:avLst/>
          </a:prstGeom>
          <a:noFill/>
          <a:ln>
            <a:noFill/>
          </a:ln>
        </p:spPr>
        <p:txBody>
          <a:bodyPr lIns="438925" tIns="219450" rIns="438925" bIns="21945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5708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US" sz="5708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1656003" y="1758828"/>
            <a:ext cx="29808011" cy="7319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771"/>
            </a:lvl2pPr>
            <a:lvl3pPr lvl="2" indent="0">
              <a:spcBef>
                <a:spcPts val="0"/>
              </a:spcBef>
              <a:buNone/>
              <a:defRPr sz="1771"/>
            </a:lvl3pPr>
            <a:lvl4pPr lvl="3" indent="0">
              <a:spcBef>
                <a:spcPts val="0"/>
              </a:spcBef>
              <a:buNone/>
              <a:defRPr sz="1771"/>
            </a:lvl4pPr>
            <a:lvl5pPr lvl="4" indent="0">
              <a:spcBef>
                <a:spcPts val="0"/>
              </a:spcBef>
              <a:buNone/>
              <a:defRPr sz="1771"/>
            </a:lvl5pPr>
            <a:lvl6pPr lvl="5" indent="0">
              <a:spcBef>
                <a:spcPts val="0"/>
              </a:spcBef>
              <a:buNone/>
              <a:defRPr sz="1771"/>
            </a:lvl6pPr>
            <a:lvl7pPr lvl="6" indent="0">
              <a:spcBef>
                <a:spcPts val="0"/>
              </a:spcBef>
              <a:buNone/>
              <a:defRPr sz="1771"/>
            </a:lvl7pPr>
            <a:lvl8pPr lvl="7" indent="0">
              <a:spcBef>
                <a:spcPts val="0"/>
              </a:spcBef>
              <a:buNone/>
              <a:defRPr sz="1771"/>
            </a:lvl8pPr>
            <a:lvl9pPr lvl="8" indent="0">
              <a:spcBef>
                <a:spcPts val="0"/>
              </a:spcBef>
              <a:buNone/>
              <a:defRPr sz="1771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5962756" y="65595002"/>
            <a:ext cx="53383019" cy="1855203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619885" marR="0" lvl="0" indent="-782514" algn="l" rtl="0">
              <a:spcBef>
                <a:spcPts val="2637"/>
              </a:spcBef>
              <a:buClr>
                <a:schemeClr val="dk1"/>
              </a:buClr>
              <a:buSzPct val="100000"/>
              <a:buFont typeface="Arial"/>
              <a:buChar char="•"/>
              <a:defRPr sz="1318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509750" marR="0" lvl="1" indent="-641443" algn="l" rtl="0">
              <a:spcBef>
                <a:spcPts val="2263"/>
              </a:spcBef>
              <a:buClr>
                <a:schemeClr val="dk1"/>
              </a:buClr>
              <a:buSzPct val="100000"/>
              <a:buFont typeface="Arial"/>
              <a:buChar char="–"/>
              <a:defRPr sz="1131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399616" marR="0" lvl="2" indent="-487873" algn="l" rtl="0">
              <a:spcBef>
                <a:spcPts val="1889"/>
              </a:spcBef>
              <a:buClr>
                <a:schemeClr val="dk1"/>
              </a:buClr>
              <a:buSzPct val="100000"/>
              <a:buFont typeface="Arial"/>
              <a:buChar char="•"/>
              <a:defRPr sz="944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559463" marR="0" lvl="3" indent="-548045" algn="l" rtl="0">
              <a:spcBef>
                <a:spcPts val="1693"/>
              </a:spcBef>
              <a:buClr>
                <a:schemeClr val="dk1"/>
              </a:buClr>
              <a:buSzPct val="100000"/>
              <a:buFont typeface="Arial"/>
              <a:buChar char="–"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719309" marR="0" lvl="4" indent="-545725" algn="l" rtl="0">
              <a:spcBef>
                <a:spcPts val="1693"/>
              </a:spcBef>
              <a:buClr>
                <a:schemeClr val="dk1"/>
              </a:buClr>
              <a:buSzPct val="100000"/>
              <a:buFont typeface="Arial"/>
              <a:buChar char="»"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879156" marR="0" lvl="5" indent="-543405" algn="l" rtl="0">
              <a:spcBef>
                <a:spcPts val="1693"/>
              </a:spcBef>
              <a:buClr>
                <a:schemeClr val="dk1"/>
              </a:buClr>
              <a:buSzPct val="100000"/>
              <a:buFont typeface="Arial"/>
              <a:buChar char="•"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4039001" marR="0" lvl="6" indent="-553584" algn="l" rtl="0">
              <a:spcBef>
                <a:spcPts val="1693"/>
              </a:spcBef>
              <a:buClr>
                <a:schemeClr val="dk1"/>
              </a:buClr>
              <a:buSzPct val="100000"/>
              <a:buFont typeface="Arial"/>
              <a:buChar char="•"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6198849" marR="0" lvl="7" indent="-551265" algn="l" rtl="0">
              <a:spcBef>
                <a:spcPts val="1693"/>
              </a:spcBef>
              <a:buClr>
                <a:schemeClr val="dk1"/>
              </a:buClr>
              <a:buSzPct val="100000"/>
              <a:buFont typeface="Arial"/>
              <a:buChar char="•"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358695" marR="0" lvl="8" indent="-548945" algn="l" rtl="0">
              <a:spcBef>
                <a:spcPts val="1693"/>
              </a:spcBef>
              <a:buClr>
                <a:schemeClr val="dk1"/>
              </a:buClr>
              <a:buSzPct val="100000"/>
              <a:buFont typeface="Arial"/>
              <a:buChar char="•"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59897777" y="65595002"/>
            <a:ext cx="53383019" cy="1855203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619885" marR="0" lvl="0" indent="-782514" algn="l" rtl="0">
              <a:spcBef>
                <a:spcPts val="2637"/>
              </a:spcBef>
              <a:buClr>
                <a:schemeClr val="dk1"/>
              </a:buClr>
              <a:buSzPct val="100000"/>
              <a:buFont typeface="Arial"/>
              <a:buChar char="•"/>
              <a:defRPr sz="1318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509750" marR="0" lvl="1" indent="-641443" algn="l" rtl="0">
              <a:spcBef>
                <a:spcPts val="2263"/>
              </a:spcBef>
              <a:buClr>
                <a:schemeClr val="dk1"/>
              </a:buClr>
              <a:buSzPct val="100000"/>
              <a:buFont typeface="Arial"/>
              <a:buChar char="–"/>
              <a:defRPr sz="1131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399616" marR="0" lvl="2" indent="-487873" algn="l" rtl="0">
              <a:spcBef>
                <a:spcPts val="1889"/>
              </a:spcBef>
              <a:buClr>
                <a:schemeClr val="dk1"/>
              </a:buClr>
              <a:buSzPct val="100000"/>
              <a:buFont typeface="Arial"/>
              <a:buChar char="•"/>
              <a:defRPr sz="944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559463" marR="0" lvl="3" indent="-548045" algn="l" rtl="0">
              <a:spcBef>
                <a:spcPts val="1693"/>
              </a:spcBef>
              <a:buClr>
                <a:schemeClr val="dk1"/>
              </a:buClr>
              <a:buSzPct val="100000"/>
              <a:buFont typeface="Arial"/>
              <a:buChar char="–"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719309" marR="0" lvl="4" indent="-545725" algn="l" rtl="0">
              <a:spcBef>
                <a:spcPts val="1693"/>
              </a:spcBef>
              <a:buClr>
                <a:schemeClr val="dk1"/>
              </a:buClr>
              <a:buSzPct val="100000"/>
              <a:buFont typeface="Arial"/>
              <a:buChar char="»"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879156" marR="0" lvl="5" indent="-543405" algn="l" rtl="0">
              <a:spcBef>
                <a:spcPts val="1693"/>
              </a:spcBef>
              <a:buClr>
                <a:schemeClr val="dk1"/>
              </a:buClr>
              <a:buSzPct val="100000"/>
              <a:buFont typeface="Arial"/>
              <a:buChar char="•"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4039001" marR="0" lvl="6" indent="-553584" algn="l" rtl="0">
              <a:spcBef>
                <a:spcPts val="1693"/>
              </a:spcBef>
              <a:buClr>
                <a:schemeClr val="dk1"/>
              </a:buClr>
              <a:buSzPct val="100000"/>
              <a:buFont typeface="Arial"/>
              <a:buChar char="•"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6198849" marR="0" lvl="7" indent="-551265" algn="l" rtl="0">
              <a:spcBef>
                <a:spcPts val="1693"/>
              </a:spcBef>
              <a:buClr>
                <a:schemeClr val="dk1"/>
              </a:buClr>
              <a:buSzPct val="100000"/>
              <a:buFont typeface="Arial"/>
              <a:buChar char="•"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358695" marR="0" lvl="8" indent="-548945" algn="l" rtl="0">
              <a:spcBef>
                <a:spcPts val="1693"/>
              </a:spcBef>
              <a:buClr>
                <a:schemeClr val="dk1"/>
              </a:buClr>
              <a:buSzPct val="100000"/>
              <a:buFont typeface="Arial"/>
              <a:buChar char="•"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1656003" y="40707131"/>
            <a:ext cx="7728002" cy="233832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5708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59847" marR="0" lvl="1" indent="-1017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319693" marR="0" lvl="2" indent="-785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479540" marR="0" lvl="3" indent="-553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639386" marR="0" lvl="4" indent="-321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799232" marR="0" lvl="5" indent="-89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959079" marR="0" lvl="6" indent="-11077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118925" marR="0" lvl="7" indent="-875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278773" marR="0" lvl="8" indent="-643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11316004" y="40707131"/>
            <a:ext cx="10488003" cy="233832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5708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59847" marR="0" lvl="1" indent="-1017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319693" marR="0" lvl="2" indent="-785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479540" marR="0" lvl="3" indent="-553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639386" marR="0" lvl="4" indent="-321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799232" marR="0" lvl="5" indent="-89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959079" marR="0" lvl="6" indent="-11077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118925" marR="0" lvl="7" indent="-875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278773" marR="0" lvl="8" indent="-643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23736009" y="40707131"/>
            <a:ext cx="7728002" cy="2338321"/>
          </a:xfrm>
          <a:prstGeom prst="rect">
            <a:avLst/>
          </a:prstGeom>
          <a:noFill/>
          <a:ln>
            <a:noFill/>
          </a:ln>
        </p:spPr>
        <p:txBody>
          <a:bodyPr lIns="438925" tIns="219450" rIns="438925" bIns="21945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5708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US" sz="5708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1656003" y="1758828"/>
            <a:ext cx="29808011" cy="7319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771"/>
            </a:lvl2pPr>
            <a:lvl3pPr lvl="2" indent="0">
              <a:spcBef>
                <a:spcPts val="0"/>
              </a:spcBef>
              <a:buNone/>
              <a:defRPr sz="1771"/>
            </a:lvl3pPr>
            <a:lvl4pPr lvl="3" indent="0">
              <a:spcBef>
                <a:spcPts val="0"/>
              </a:spcBef>
              <a:buNone/>
              <a:defRPr sz="1771"/>
            </a:lvl4pPr>
            <a:lvl5pPr lvl="4" indent="0">
              <a:spcBef>
                <a:spcPts val="0"/>
              </a:spcBef>
              <a:buNone/>
              <a:defRPr sz="1771"/>
            </a:lvl5pPr>
            <a:lvl6pPr lvl="5" indent="0">
              <a:spcBef>
                <a:spcPts val="0"/>
              </a:spcBef>
              <a:buNone/>
              <a:defRPr sz="1771"/>
            </a:lvl6pPr>
            <a:lvl7pPr lvl="6" indent="0">
              <a:spcBef>
                <a:spcPts val="0"/>
              </a:spcBef>
              <a:buNone/>
              <a:defRPr sz="1771"/>
            </a:lvl7pPr>
            <a:lvl8pPr lvl="7" indent="0">
              <a:spcBef>
                <a:spcPts val="0"/>
              </a:spcBef>
              <a:buNone/>
              <a:defRPr sz="1771"/>
            </a:lvl8pPr>
            <a:lvl9pPr lvl="8" indent="0">
              <a:spcBef>
                <a:spcPts val="0"/>
              </a:spcBef>
              <a:buNone/>
              <a:defRPr sz="1771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1656002" y="9831119"/>
            <a:ext cx="14633758" cy="409714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2263"/>
              </a:spcBef>
              <a:buClr>
                <a:schemeClr val="dk1"/>
              </a:buClr>
              <a:buFont typeface="Arial"/>
              <a:buNone/>
              <a:defRPr sz="11317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59847" marR="0" lvl="1" indent="-10178" algn="l" rtl="0">
              <a:spcBef>
                <a:spcPts val="1889"/>
              </a:spcBef>
              <a:buClr>
                <a:schemeClr val="dk1"/>
              </a:buClr>
              <a:buFont typeface="Arial"/>
              <a:buNone/>
              <a:defRPr sz="9447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319693" marR="0" lvl="2" indent="-7858" algn="l" rtl="0">
              <a:spcBef>
                <a:spcPts val="1693"/>
              </a:spcBef>
              <a:buClr>
                <a:schemeClr val="dk1"/>
              </a:buClr>
              <a:buFont typeface="Arial"/>
              <a:buNone/>
              <a:defRPr sz="8463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479540" marR="0" lvl="3" indent="-5539" algn="l" rtl="0">
              <a:spcBef>
                <a:spcPts val="1516"/>
              </a:spcBef>
              <a:buClr>
                <a:schemeClr val="dk1"/>
              </a:buClr>
              <a:buFont typeface="Arial"/>
              <a:buNone/>
              <a:defRPr sz="7578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639386" marR="0" lvl="4" indent="-3219" algn="l" rtl="0">
              <a:spcBef>
                <a:spcPts val="1516"/>
              </a:spcBef>
              <a:buClr>
                <a:schemeClr val="dk1"/>
              </a:buClr>
              <a:buFont typeface="Arial"/>
              <a:buNone/>
              <a:defRPr sz="7578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799232" marR="0" lvl="5" indent="-898" algn="l" rtl="0">
              <a:spcBef>
                <a:spcPts val="1516"/>
              </a:spcBef>
              <a:buClr>
                <a:schemeClr val="dk1"/>
              </a:buClr>
              <a:buFont typeface="Arial"/>
              <a:buNone/>
              <a:defRPr sz="7578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959079" marR="0" lvl="6" indent="-11077" algn="l" rtl="0">
              <a:spcBef>
                <a:spcPts val="1516"/>
              </a:spcBef>
              <a:buClr>
                <a:schemeClr val="dk1"/>
              </a:buClr>
              <a:buFont typeface="Arial"/>
              <a:buNone/>
              <a:defRPr sz="7578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118925" marR="0" lvl="7" indent="-8758" algn="l" rtl="0">
              <a:spcBef>
                <a:spcPts val="1516"/>
              </a:spcBef>
              <a:buClr>
                <a:schemeClr val="dk1"/>
              </a:buClr>
              <a:buFont typeface="Arial"/>
              <a:buNone/>
              <a:defRPr sz="7578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278773" marR="0" lvl="8" indent="-6439" algn="l" rtl="0">
              <a:spcBef>
                <a:spcPts val="1516"/>
              </a:spcBef>
              <a:buClr>
                <a:schemeClr val="dk1"/>
              </a:buClr>
              <a:buFont typeface="Arial"/>
              <a:buNone/>
              <a:defRPr sz="7578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1656002" y="13928265"/>
            <a:ext cx="14633758" cy="2530470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619885" marR="0" lvl="0" indent="-901246" algn="l" rtl="0">
              <a:spcBef>
                <a:spcPts val="2263"/>
              </a:spcBef>
              <a:buClr>
                <a:schemeClr val="dk1"/>
              </a:buClr>
              <a:buSzPct val="100000"/>
              <a:buFont typeface="Arial"/>
              <a:buChar char="•"/>
              <a:defRPr sz="1131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509750" marR="0" lvl="1" indent="-760175" algn="l" rtl="0">
              <a:spcBef>
                <a:spcPts val="1889"/>
              </a:spcBef>
              <a:buClr>
                <a:schemeClr val="dk1"/>
              </a:buClr>
              <a:buSzPct val="100000"/>
              <a:buFont typeface="Arial"/>
              <a:buChar char="–"/>
              <a:defRPr sz="944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399616" marR="0" lvl="2" indent="-550364" algn="l" rtl="0">
              <a:spcBef>
                <a:spcPts val="1693"/>
              </a:spcBef>
              <a:buClr>
                <a:schemeClr val="dk1"/>
              </a:buClr>
              <a:buSzPct val="100000"/>
              <a:buFont typeface="Arial"/>
              <a:buChar char="•"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559463" marR="0" lvl="3" indent="-604287" algn="l" rtl="0">
              <a:spcBef>
                <a:spcPts val="1516"/>
              </a:spcBef>
              <a:buClr>
                <a:schemeClr val="dk1"/>
              </a:buClr>
              <a:buSzPct val="100000"/>
              <a:buFont typeface="Arial"/>
              <a:buChar char="–"/>
              <a:defRPr sz="75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719309" marR="0" lvl="4" indent="-601966" algn="l" rtl="0">
              <a:spcBef>
                <a:spcPts val="1516"/>
              </a:spcBef>
              <a:buClr>
                <a:schemeClr val="dk1"/>
              </a:buClr>
              <a:buSzPct val="100000"/>
              <a:buFont typeface="Arial"/>
              <a:buChar char="»"/>
              <a:defRPr sz="75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879156" marR="0" lvl="5" indent="-599647" algn="l" rtl="0">
              <a:spcBef>
                <a:spcPts val="1516"/>
              </a:spcBef>
              <a:buClr>
                <a:schemeClr val="dk1"/>
              </a:buClr>
              <a:buSzPct val="100000"/>
              <a:buFont typeface="Arial"/>
              <a:buChar char="•"/>
              <a:defRPr sz="75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4039001" marR="0" lvl="6" indent="-609825" algn="l" rtl="0">
              <a:spcBef>
                <a:spcPts val="1516"/>
              </a:spcBef>
              <a:buClr>
                <a:schemeClr val="dk1"/>
              </a:buClr>
              <a:buSzPct val="100000"/>
              <a:buFont typeface="Arial"/>
              <a:buChar char="•"/>
              <a:defRPr sz="75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6198849" marR="0" lvl="7" indent="-607507" algn="l" rtl="0">
              <a:spcBef>
                <a:spcPts val="1516"/>
              </a:spcBef>
              <a:buClr>
                <a:schemeClr val="dk1"/>
              </a:buClr>
              <a:buSzPct val="100000"/>
              <a:buFont typeface="Arial"/>
              <a:buChar char="•"/>
              <a:defRPr sz="75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358695" marR="0" lvl="8" indent="-605186" algn="l" rtl="0">
              <a:spcBef>
                <a:spcPts val="1516"/>
              </a:spcBef>
              <a:buClr>
                <a:schemeClr val="dk1"/>
              </a:buClr>
              <a:buSzPct val="100000"/>
              <a:buFont typeface="Arial"/>
              <a:buChar char="•"/>
              <a:defRPr sz="75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16824511" y="9831119"/>
            <a:ext cx="14639505" cy="409714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2263"/>
              </a:spcBef>
              <a:buClr>
                <a:schemeClr val="dk1"/>
              </a:buClr>
              <a:buFont typeface="Arial"/>
              <a:buNone/>
              <a:defRPr sz="11317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59847" marR="0" lvl="1" indent="-10178" algn="l" rtl="0">
              <a:spcBef>
                <a:spcPts val="1889"/>
              </a:spcBef>
              <a:buClr>
                <a:schemeClr val="dk1"/>
              </a:buClr>
              <a:buFont typeface="Arial"/>
              <a:buNone/>
              <a:defRPr sz="9447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319693" marR="0" lvl="2" indent="-7858" algn="l" rtl="0">
              <a:spcBef>
                <a:spcPts val="1693"/>
              </a:spcBef>
              <a:buClr>
                <a:schemeClr val="dk1"/>
              </a:buClr>
              <a:buFont typeface="Arial"/>
              <a:buNone/>
              <a:defRPr sz="8463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479540" marR="0" lvl="3" indent="-5539" algn="l" rtl="0">
              <a:spcBef>
                <a:spcPts val="1516"/>
              </a:spcBef>
              <a:buClr>
                <a:schemeClr val="dk1"/>
              </a:buClr>
              <a:buFont typeface="Arial"/>
              <a:buNone/>
              <a:defRPr sz="7578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639386" marR="0" lvl="4" indent="-3219" algn="l" rtl="0">
              <a:spcBef>
                <a:spcPts val="1516"/>
              </a:spcBef>
              <a:buClr>
                <a:schemeClr val="dk1"/>
              </a:buClr>
              <a:buFont typeface="Arial"/>
              <a:buNone/>
              <a:defRPr sz="7578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799232" marR="0" lvl="5" indent="-898" algn="l" rtl="0">
              <a:spcBef>
                <a:spcPts val="1516"/>
              </a:spcBef>
              <a:buClr>
                <a:schemeClr val="dk1"/>
              </a:buClr>
              <a:buFont typeface="Arial"/>
              <a:buNone/>
              <a:defRPr sz="7578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959079" marR="0" lvl="6" indent="-11077" algn="l" rtl="0">
              <a:spcBef>
                <a:spcPts val="1516"/>
              </a:spcBef>
              <a:buClr>
                <a:schemeClr val="dk1"/>
              </a:buClr>
              <a:buFont typeface="Arial"/>
              <a:buNone/>
              <a:defRPr sz="7578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118925" marR="0" lvl="7" indent="-8758" algn="l" rtl="0">
              <a:spcBef>
                <a:spcPts val="1516"/>
              </a:spcBef>
              <a:buClr>
                <a:schemeClr val="dk1"/>
              </a:buClr>
              <a:buFont typeface="Arial"/>
              <a:buNone/>
              <a:defRPr sz="7578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278773" marR="0" lvl="8" indent="-6439" algn="l" rtl="0">
              <a:spcBef>
                <a:spcPts val="1516"/>
              </a:spcBef>
              <a:buClr>
                <a:schemeClr val="dk1"/>
              </a:buClr>
              <a:buFont typeface="Arial"/>
              <a:buNone/>
              <a:defRPr sz="7578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16824511" y="13928265"/>
            <a:ext cx="14639505" cy="2530470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619885" marR="0" lvl="0" indent="-901246" algn="l" rtl="0">
              <a:spcBef>
                <a:spcPts val="2263"/>
              </a:spcBef>
              <a:buClr>
                <a:schemeClr val="dk1"/>
              </a:buClr>
              <a:buSzPct val="100000"/>
              <a:buFont typeface="Arial"/>
              <a:buChar char="•"/>
              <a:defRPr sz="1131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509750" marR="0" lvl="1" indent="-760175" algn="l" rtl="0">
              <a:spcBef>
                <a:spcPts val="1889"/>
              </a:spcBef>
              <a:buClr>
                <a:schemeClr val="dk1"/>
              </a:buClr>
              <a:buSzPct val="100000"/>
              <a:buFont typeface="Arial"/>
              <a:buChar char="–"/>
              <a:defRPr sz="944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399616" marR="0" lvl="2" indent="-550364" algn="l" rtl="0">
              <a:spcBef>
                <a:spcPts val="1693"/>
              </a:spcBef>
              <a:buClr>
                <a:schemeClr val="dk1"/>
              </a:buClr>
              <a:buSzPct val="100000"/>
              <a:buFont typeface="Arial"/>
              <a:buChar char="•"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559463" marR="0" lvl="3" indent="-604287" algn="l" rtl="0">
              <a:spcBef>
                <a:spcPts val="1516"/>
              </a:spcBef>
              <a:buClr>
                <a:schemeClr val="dk1"/>
              </a:buClr>
              <a:buSzPct val="100000"/>
              <a:buFont typeface="Arial"/>
              <a:buChar char="–"/>
              <a:defRPr sz="75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719309" marR="0" lvl="4" indent="-601966" algn="l" rtl="0">
              <a:spcBef>
                <a:spcPts val="1516"/>
              </a:spcBef>
              <a:buClr>
                <a:schemeClr val="dk1"/>
              </a:buClr>
              <a:buSzPct val="100000"/>
              <a:buFont typeface="Arial"/>
              <a:buChar char="»"/>
              <a:defRPr sz="75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879156" marR="0" lvl="5" indent="-599647" algn="l" rtl="0">
              <a:spcBef>
                <a:spcPts val="1516"/>
              </a:spcBef>
              <a:buClr>
                <a:schemeClr val="dk1"/>
              </a:buClr>
              <a:buSzPct val="100000"/>
              <a:buFont typeface="Arial"/>
              <a:buChar char="•"/>
              <a:defRPr sz="75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4039001" marR="0" lvl="6" indent="-609825" algn="l" rtl="0">
              <a:spcBef>
                <a:spcPts val="1516"/>
              </a:spcBef>
              <a:buClr>
                <a:schemeClr val="dk1"/>
              </a:buClr>
              <a:buSzPct val="100000"/>
              <a:buFont typeface="Arial"/>
              <a:buChar char="•"/>
              <a:defRPr sz="75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6198849" marR="0" lvl="7" indent="-607507" algn="l" rtl="0">
              <a:spcBef>
                <a:spcPts val="1516"/>
              </a:spcBef>
              <a:buClr>
                <a:schemeClr val="dk1"/>
              </a:buClr>
              <a:buSzPct val="100000"/>
              <a:buFont typeface="Arial"/>
              <a:buChar char="•"/>
              <a:defRPr sz="75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358695" marR="0" lvl="8" indent="-605186" algn="l" rtl="0">
              <a:spcBef>
                <a:spcPts val="1516"/>
              </a:spcBef>
              <a:buClr>
                <a:schemeClr val="dk1"/>
              </a:buClr>
              <a:buSzPct val="100000"/>
              <a:buFont typeface="Arial"/>
              <a:buChar char="•"/>
              <a:defRPr sz="75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1656003" y="40707131"/>
            <a:ext cx="7728002" cy="233832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5708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59847" marR="0" lvl="1" indent="-1017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319693" marR="0" lvl="2" indent="-785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479540" marR="0" lvl="3" indent="-553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639386" marR="0" lvl="4" indent="-321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799232" marR="0" lvl="5" indent="-89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959079" marR="0" lvl="6" indent="-11077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118925" marR="0" lvl="7" indent="-875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278773" marR="0" lvl="8" indent="-643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11316004" y="40707131"/>
            <a:ext cx="10488003" cy="233832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5708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59847" marR="0" lvl="1" indent="-1017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319693" marR="0" lvl="2" indent="-785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479540" marR="0" lvl="3" indent="-553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639386" marR="0" lvl="4" indent="-321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799232" marR="0" lvl="5" indent="-89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959079" marR="0" lvl="6" indent="-11077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118925" marR="0" lvl="7" indent="-875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278773" marR="0" lvl="8" indent="-643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23736009" y="40707131"/>
            <a:ext cx="7728002" cy="2338321"/>
          </a:xfrm>
          <a:prstGeom prst="rect">
            <a:avLst/>
          </a:prstGeom>
          <a:noFill/>
          <a:ln>
            <a:noFill/>
          </a:ln>
        </p:spPr>
        <p:txBody>
          <a:bodyPr lIns="438925" tIns="219450" rIns="438925" bIns="21945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5708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US" sz="5708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1656003" y="1758828"/>
            <a:ext cx="29808011" cy="7319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771"/>
            </a:lvl2pPr>
            <a:lvl3pPr lvl="2" indent="0">
              <a:spcBef>
                <a:spcPts val="0"/>
              </a:spcBef>
              <a:buNone/>
              <a:defRPr sz="1771"/>
            </a:lvl3pPr>
            <a:lvl4pPr lvl="3" indent="0">
              <a:spcBef>
                <a:spcPts val="0"/>
              </a:spcBef>
              <a:buNone/>
              <a:defRPr sz="1771"/>
            </a:lvl4pPr>
            <a:lvl5pPr lvl="4" indent="0">
              <a:spcBef>
                <a:spcPts val="0"/>
              </a:spcBef>
              <a:buNone/>
              <a:defRPr sz="1771"/>
            </a:lvl5pPr>
            <a:lvl6pPr lvl="5" indent="0">
              <a:spcBef>
                <a:spcPts val="0"/>
              </a:spcBef>
              <a:buNone/>
              <a:defRPr sz="1771"/>
            </a:lvl6pPr>
            <a:lvl7pPr lvl="6" indent="0">
              <a:spcBef>
                <a:spcPts val="0"/>
              </a:spcBef>
              <a:buNone/>
              <a:defRPr sz="1771"/>
            </a:lvl7pPr>
            <a:lvl8pPr lvl="7" indent="0">
              <a:spcBef>
                <a:spcPts val="0"/>
              </a:spcBef>
              <a:buNone/>
              <a:defRPr sz="1771"/>
            </a:lvl8pPr>
            <a:lvl9pPr lvl="8" indent="0">
              <a:spcBef>
                <a:spcPts val="0"/>
              </a:spcBef>
              <a:buNone/>
              <a:defRPr sz="1771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1656003" y="40707131"/>
            <a:ext cx="7728002" cy="233832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5708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59847" marR="0" lvl="1" indent="-1017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319693" marR="0" lvl="2" indent="-785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479540" marR="0" lvl="3" indent="-553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639386" marR="0" lvl="4" indent="-321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799232" marR="0" lvl="5" indent="-89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959079" marR="0" lvl="6" indent="-11077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118925" marR="0" lvl="7" indent="-875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278773" marR="0" lvl="8" indent="-643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11316004" y="40707131"/>
            <a:ext cx="10488003" cy="233832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5708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59847" marR="0" lvl="1" indent="-1017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319693" marR="0" lvl="2" indent="-785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479540" marR="0" lvl="3" indent="-553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639386" marR="0" lvl="4" indent="-321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799232" marR="0" lvl="5" indent="-89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959079" marR="0" lvl="6" indent="-11077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118925" marR="0" lvl="7" indent="-875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278773" marR="0" lvl="8" indent="-643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23736009" y="40707131"/>
            <a:ext cx="7728002" cy="2338321"/>
          </a:xfrm>
          <a:prstGeom prst="rect">
            <a:avLst/>
          </a:prstGeom>
          <a:noFill/>
          <a:ln>
            <a:noFill/>
          </a:ln>
        </p:spPr>
        <p:txBody>
          <a:bodyPr lIns="438925" tIns="219450" rIns="438925" bIns="21945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5708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US" sz="5708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1656003" y="40707131"/>
            <a:ext cx="7728002" cy="233832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5708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59847" marR="0" lvl="1" indent="-1017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319693" marR="0" lvl="2" indent="-785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479540" marR="0" lvl="3" indent="-553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639386" marR="0" lvl="4" indent="-321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799232" marR="0" lvl="5" indent="-89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959079" marR="0" lvl="6" indent="-11077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118925" marR="0" lvl="7" indent="-875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278773" marR="0" lvl="8" indent="-643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11316004" y="40707131"/>
            <a:ext cx="10488003" cy="233832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5708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59847" marR="0" lvl="1" indent="-1017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319693" marR="0" lvl="2" indent="-785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479540" marR="0" lvl="3" indent="-553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639386" marR="0" lvl="4" indent="-321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799232" marR="0" lvl="5" indent="-89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959079" marR="0" lvl="6" indent="-11077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118925" marR="0" lvl="7" indent="-875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278773" marR="0" lvl="8" indent="-643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23736009" y="40707131"/>
            <a:ext cx="7728002" cy="2338321"/>
          </a:xfrm>
          <a:prstGeom prst="rect">
            <a:avLst/>
          </a:prstGeom>
          <a:noFill/>
          <a:ln>
            <a:noFill/>
          </a:ln>
        </p:spPr>
        <p:txBody>
          <a:bodyPr lIns="438925" tIns="219450" rIns="438925" bIns="21945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5708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US" sz="5708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1656004" y="1748658"/>
            <a:ext cx="10896256" cy="74419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9447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771"/>
            </a:lvl2pPr>
            <a:lvl3pPr lvl="2" indent="0">
              <a:spcBef>
                <a:spcPts val="0"/>
              </a:spcBef>
              <a:buNone/>
              <a:defRPr sz="1771"/>
            </a:lvl3pPr>
            <a:lvl4pPr lvl="3" indent="0">
              <a:spcBef>
                <a:spcPts val="0"/>
              </a:spcBef>
              <a:buNone/>
              <a:defRPr sz="1771"/>
            </a:lvl4pPr>
            <a:lvl5pPr lvl="4" indent="0">
              <a:spcBef>
                <a:spcPts val="0"/>
              </a:spcBef>
              <a:buNone/>
              <a:defRPr sz="1771"/>
            </a:lvl5pPr>
            <a:lvl6pPr lvl="5" indent="0">
              <a:spcBef>
                <a:spcPts val="0"/>
              </a:spcBef>
              <a:buNone/>
              <a:defRPr sz="1771"/>
            </a:lvl6pPr>
            <a:lvl7pPr lvl="6" indent="0">
              <a:spcBef>
                <a:spcPts val="0"/>
              </a:spcBef>
              <a:buNone/>
              <a:defRPr sz="1771"/>
            </a:lvl7pPr>
            <a:lvl8pPr lvl="7" indent="0">
              <a:spcBef>
                <a:spcPts val="0"/>
              </a:spcBef>
              <a:buNone/>
              <a:defRPr sz="1771"/>
            </a:lvl8pPr>
            <a:lvl9pPr lvl="8" indent="0">
              <a:spcBef>
                <a:spcPts val="0"/>
              </a:spcBef>
              <a:buNone/>
              <a:defRPr sz="1771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12949006" y="1748661"/>
            <a:ext cx="18515007" cy="374843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619885" marR="0" lvl="0" indent="-657533" algn="l" rtl="0">
              <a:spcBef>
                <a:spcPts val="3031"/>
              </a:spcBef>
              <a:buClr>
                <a:schemeClr val="dk1"/>
              </a:buClr>
              <a:buSzPct val="100000"/>
              <a:buFont typeface="Arial"/>
              <a:buChar char="•"/>
              <a:defRPr sz="15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509750" marR="0" lvl="1" indent="-522712" algn="l" rtl="0">
              <a:spcBef>
                <a:spcPts val="2637"/>
              </a:spcBef>
              <a:buClr>
                <a:schemeClr val="dk1"/>
              </a:buClr>
              <a:buSzPct val="100000"/>
              <a:buFont typeface="Arial"/>
              <a:buChar char="–"/>
              <a:defRPr sz="1318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399616" marR="0" lvl="2" indent="-369142" algn="l" rtl="0">
              <a:spcBef>
                <a:spcPts val="2263"/>
              </a:spcBef>
              <a:buClr>
                <a:schemeClr val="dk1"/>
              </a:buClr>
              <a:buSzPct val="100000"/>
              <a:buFont typeface="Arial"/>
              <a:buChar char="•"/>
              <a:defRPr sz="1131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559463" marR="0" lvl="3" indent="-485555" algn="l" rtl="0">
              <a:spcBef>
                <a:spcPts val="1889"/>
              </a:spcBef>
              <a:buClr>
                <a:schemeClr val="dk1"/>
              </a:buClr>
              <a:buSzPct val="100000"/>
              <a:buFont typeface="Arial"/>
              <a:buChar char="–"/>
              <a:defRPr sz="944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719309" marR="0" lvl="4" indent="-483234" algn="l" rtl="0">
              <a:spcBef>
                <a:spcPts val="1889"/>
              </a:spcBef>
              <a:buClr>
                <a:schemeClr val="dk1"/>
              </a:buClr>
              <a:buSzPct val="100000"/>
              <a:buFont typeface="Arial"/>
              <a:buChar char="»"/>
              <a:defRPr sz="944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879156" marR="0" lvl="5" indent="-480915" algn="l" rtl="0">
              <a:spcBef>
                <a:spcPts val="1889"/>
              </a:spcBef>
              <a:buClr>
                <a:schemeClr val="dk1"/>
              </a:buClr>
              <a:buSzPct val="100000"/>
              <a:buFont typeface="Arial"/>
              <a:buChar char="•"/>
              <a:defRPr sz="944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4039001" marR="0" lvl="6" indent="-491093" algn="l" rtl="0">
              <a:spcBef>
                <a:spcPts val="1889"/>
              </a:spcBef>
              <a:buClr>
                <a:schemeClr val="dk1"/>
              </a:buClr>
              <a:buSzPct val="100000"/>
              <a:buFont typeface="Arial"/>
              <a:buChar char="•"/>
              <a:defRPr sz="944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6198849" marR="0" lvl="7" indent="-488775" algn="l" rtl="0">
              <a:spcBef>
                <a:spcPts val="1889"/>
              </a:spcBef>
              <a:buClr>
                <a:schemeClr val="dk1"/>
              </a:buClr>
              <a:buSzPct val="100000"/>
              <a:buFont typeface="Arial"/>
              <a:buChar char="•"/>
              <a:defRPr sz="944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358695" marR="0" lvl="8" indent="-486454" algn="l" rtl="0">
              <a:spcBef>
                <a:spcPts val="1889"/>
              </a:spcBef>
              <a:buClr>
                <a:schemeClr val="dk1"/>
              </a:buClr>
              <a:buSzPct val="100000"/>
              <a:buFont typeface="Arial"/>
              <a:buChar char="•"/>
              <a:defRPr sz="944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1656004" y="9190623"/>
            <a:ext cx="10896256" cy="300423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1319"/>
              </a:spcBef>
              <a:buClr>
                <a:schemeClr val="dk1"/>
              </a:buClr>
              <a:buFont typeface="Arial"/>
              <a:buNone/>
              <a:defRPr sz="659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59847" marR="0" lvl="1" indent="-10178" algn="l" rtl="0">
              <a:spcBef>
                <a:spcPts val="1142"/>
              </a:spcBef>
              <a:buClr>
                <a:schemeClr val="dk1"/>
              </a:buClr>
              <a:buFont typeface="Arial"/>
              <a:buNone/>
              <a:defRPr sz="570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319693" marR="0" lvl="2" indent="-7858" algn="l" rtl="0">
              <a:spcBef>
                <a:spcPts val="945"/>
              </a:spcBef>
              <a:buClr>
                <a:schemeClr val="dk1"/>
              </a:buClr>
              <a:buFont typeface="Arial"/>
              <a:buNone/>
              <a:defRPr sz="47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479540" marR="0" lvl="3" indent="-5539" algn="l" rtl="0">
              <a:spcBef>
                <a:spcPts val="846"/>
              </a:spcBef>
              <a:buClr>
                <a:schemeClr val="dk1"/>
              </a:buClr>
              <a:buFont typeface="Arial"/>
              <a:buNone/>
              <a:defRPr sz="423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639386" marR="0" lvl="4" indent="-3219" algn="l" rtl="0">
              <a:spcBef>
                <a:spcPts val="846"/>
              </a:spcBef>
              <a:buClr>
                <a:schemeClr val="dk1"/>
              </a:buClr>
              <a:buFont typeface="Arial"/>
              <a:buNone/>
              <a:defRPr sz="423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799232" marR="0" lvl="5" indent="-898" algn="l" rtl="0">
              <a:spcBef>
                <a:spcPts val="846"/>
              </a:spcBef>
              <a:buClr>
                <a:schemeClr val="dk1"/>
              </a:buClr>
              <a:buFont typeface="Arial"/>
              <a:buNone/>
              <a:defRPr sz="423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959079" marR="0" lvl="6" indent="-11077" algn="l" rtl="0">
              <a:spcBef>
                <a:spcPts val="846"/>
              </a:spcBef>
              <a:buClr>
                <a:schemeClr val="dk1"/>
              </a:buClr>
              <a:buFont typeface="Arial"/>
              <a:buNone/>
              <a:defRPr sz="423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118925" marR="0" lvl="7" indent="-8758" algn="l" rtl="0">
              <a:spcBef>
                <a:spcPts val="846"/>
              </a:spcBef>
              <a:buClr>
                <a:schemeClr val="dk1"/>
              </a:buClr>
              <a:buFont typeface="Arial"/>
              <a:buNone/>
              <a:defRPr sz="423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278773" marR="0" lvl="8" indent="-6439" algn="l" rtl="0">
              <a:spcBef>
                <a:spcPts val="846"/>
              </a:spcBef>
              <a:buClr>
                <a:schemeClr val="dk1"/>
              </a:buClr>
              <a:buFont typeface="Arial"/>
              <a:buNone/>
              <a:defRPr sz="423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1656003" y="40707131"/>
            <a:ext cx="7728002" cy="233832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5708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59847" marR="0" lvl="1" indent="-1017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319693" marR="0" lvl="2" indent="-785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479540" marR="0" lvl="3" indent="-553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639386" marR="0" lvl="4" indent="-321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799232" marR="0" lvl="5" indent="-89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959079" marR="0" lvl="6" indent="-11077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118925" marR="0" lvl="7" indent="-875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278773" marR="0" lvl="8" indent="-643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11316004" y="40707131"/>
            <a:ext cx="10488003" cy="233832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5708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59847" marR="0" lvl="1" indent="-1017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319693" marR="0" lvl="2" indent="-785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479540" marR="0" lvl="3" indent="-553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639386" marR="0" lvl="4" indent="-321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799232" marR="0" lvl="5" indent="-89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959079" marR="0" lvl="6" indent="-11077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118925" marR="0" lvl="7" indent="-875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278773" marR="0" lvl="8" indent="-643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23736009" y="40707131"/>
            <a:ext cx="7728002" cy="2338321"/>
          </a:xfrm>
          <a:prstGeom prst="rect">
            <a:avLst/>
          </a:prstGeom>
          <a:noFill/>
          <a:ln>
            <a:noFill/>
          </a:ln>
        </p:spPr>
        <p:txBody>
          <a:bodyPr lIns="438925" tIns="219450" rIns="438925" bIns="21945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5708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US" sz="5708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6491753" y="30743845"/>
            <a:ext cx="19872007" cy="362948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9447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771"/>
            </a:lvl2pPr>
            <a:lvl3pPr lvl="2" indent="0">
              <a:spcBef>
                <a:spcPts val="0"/>
              </a:spcBef>
              <a:buNone/>
              <a:defRPr sz="1771"/>
            </a:lvl3pPr>
            <a:lvl4pPr lvl="3" indent="0">
              <a:spcBef>
                <a:spcPts val="0"/>
              </a:spcBef>
              <a:buNone/>
              <a:defRPr sz="1771"/>
            </a:lvl4pPr>
            <a:lvl5pPr lvl="4" indent="0">
              <a:spcBef>
                <a:spcPts val="0"/>
              </a:spcBef>
              <a:buNone/>
              <a:defRPr sz="1771"/>
            </a:lvl5pPr>
            <a:lvl6pPr lvl="5" indent="0">
              <a:spcBef>
                <a:spcPts val="0"/>
              </a:spcBef>
              <a:buNone/>
              <a:defRPr sz="1771"/>
            </a:lvl6pPr>
            <a:lvl7pPr lvl="6" indent="0">
              <a:spcBef>
                <a:spcPts val="0"/>
              </a:spcBef>
              <a:buNone/>
              <a:defRPr sz="1771"/>
            </a:lvl7pPr>
            <a:lvl8pPr lvl="7" indent="0">
              <a:spcBef>
                <a:spcPts val="0"/>
              </a:spcBef>
              <a:buNone/>
              <a:defRPr sz="1771"/>
            </a:lvl8pPr>
            <a:lvl9pPr lvl="8" indent="0">
              <a:spcBef>
                <a:spcPts val="0"/>
              </a:spcBef>
              <a:buNone/>
              <a:defRPr sz="1771"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6491753" y="3924313"/>
            <a:ext cx="19872007" cy="2635186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031"/>
              </a:spcBef>
              <a:buClr>
                <a:schemeClr val="dk1"/>
              </a:buClr>
              <a:buFont typeface="Arial"/>
              <a:buNone/>
              <a:defRPr sz="1515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59847" marR="0" lvl="1" indent="-10178" algn="l" rtl="0">
              <a:spcBef>
                <a:spcPts val="2637"/>
              </a:spcBef>
              <a:buClr>
                <a:schemeClr val="dk1"/>
              </a:buClr>
              <a:buFont typeface="Arial"/>
              <a:buNone/>
              <a:defRPr sz="1318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319693" marR="0" lvl="2" indent="-7858" algn="l" rtl="0">
              <a:spcBef>
                <a:spcPts val="2263"/>
              </a:spcBef>
              <a:buClr>
                <a:schemeClr val="dk1"/>
              </a:buClr>
              <a:buFont typeface="Arial"/>
              <a:buNone/>
              <a:defRPr sz="1131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479540" marR="0" lvl="3" indent="-5539" algn="l" rtl="0">
              <a:spcBef>
                <a:spcPts val="1889"/>
              </a:spcBef>
              <a:buClr>
                <a:schemeClr val="dk1"/>
              </a:buClr>
              <a:buFont typeface="Arial"/>
              <a:buNone/>
              <a:defRPr sz="944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639386" marR="0" lvl="4" indent="-3219" algn="l" rtl="0">
              <a:spcBef>
                <a:spcPts val="1889"/>
              </a:spcBef>
              <a:buClr>
                <a:schemeClr val="dk1"/>
              </a:buClr>
              <a:buFont typeface="Arial"/>
              <a:buNone/>
              <a:defRPr sz="944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799232" marR="0" lvl="5" indent="-898" algn="l" rtl="0">
              <a:spcBef>
                <a:spcPts val="1889"/>
              </a:spcBef>
              <a:buClr>
                <a:schemeClr val="dk1"/>
              </a:buClr>
              <a:buFont typeface="Arial"/>
              <a:buNone/>
              <a:defRPr sz="944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959079" marR="0" lvl="6" indent="-11077" algn="l" rtl="0">
              <a:spcBef>
                <a:spcPts val="1889"/>
              </a:spcBef>
              <a:buClr>
                <a:schemeClr val="dk1"/>
              </a:buClr>
              <a:buFont typeface="Arial"/>
              <a:buNone/>
              <a:defRPr sz="944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118925" marR="0" lvl="7" indent="-8758" algn="l" rtl="0">
              <a:spcBef>
                <a:spcPts val="1889"/>
              </a:spcBef>
              <a:buClr>
                <a:schemeClr val="dk1"/>
              </a:buClr>
              <a:buFont typeface="Arial"/>
              <a:buNone/>
              <a:defRPr sz="944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278773" marR="0" lvl="8" indent="-6439" algn="l" rtl="0">
              <a:spcBef>
                <a:spcPts val="1889"/>
              </a:spcBef>
              <a:buClr>
                <a:schemeClr val="dk1"/>
              </a:buClr>
              <a:buFont typeface="Arial"/>
              <a:buNone/>
              <a:defRPr sz="944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491753" y="34373326"/>
            <a:ext cx="19872007" cy="515446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1319"/>
              </a:spcBef>
              <a:buClr>
                <a:schemeClr val="dk1"/>
              </a:buClr>
              <a:buFont typeface="Arial"/>
              <a:buNone/>
              <a:defRPr sz="659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59847" marR="0" lvl="1" indent="-10178" algn="l" rtl="0">
              <a:spcBef>
                <a:spcPts val="1142"/>
              </a:spcBef>
              <a:buClr>
                <a:schemeClr val="dk1"/>
              </a:buClr>
              <a:buFont typeface="Arial"/>
              <a:buNone/>
              <a:defRPr sz="570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319693" marR="0" lvl="2" indent="-7858" algn="l" rtl="0">
              <a:spcBef>
                <a:spcPts val="945"/>
              </a:spcBef>
              <a:buClr>
                <a:schemeClr val="dk1"/>
              </a:buClr>
              <a:buFont typeface="Arial"/>
              <a:buNone/>
              <a:defRPr sz="47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479540" marR="0" lvl="3" indent="-5539" algn="l" rtl="0">
              <a:spcBef>
                <a:spcPts val="846"/>
              </a:spcBef>
              <a:buClr>
                <a:schemeClr val="dk1"/>
              </a:buClr>
              <a:buFont typeface="Arial"/>
              <a:buNone/>
              <a:defRPr sz="423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639386" marR="0" lvl="4" indent="-3219" algn="l" rtl="0">
              <a:spcBef>
                <a:spcPts val="846"/>
              </a:spcBef>
              <a:buClr>
                <a:schemeClr val="dk1"/>
              </a:buClr>
              <a:buFont typeface="Arial"/>
              <a:buNone/>
              <a:defRPr sz="423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799232" marR="0" lvl="5" indent="-898" algn="l" rtl="0">
              <a:spcBef>
                <a:spcPts val="846"/>
              </a:spcBef>
              <a:buClr>
                <a:schemeClr val="dk1"/>
              </a:buClr>
              <a:buFont typeface="Arial"/>
              <a:buNone/>
              <a:defRPr sz="423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959079" marR="0" lvl="6" indent="-11077" algn="l" rtl="0">
              <a:spcBef>
                <a:spcPts val="846"/>
              </a:spcBef>
              <a:buClr>
                <a:schemeClr val="dk1"/>
              </a:buClr>
              <a:buFont typeface="Arial"/>
              <a:buNone/>
              <a:defRPr sz="423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118925" marR="0" lvl="7" indent="-8758" algn="l" rtl="0">
              <a:spcBef>
                <a:spcPts val="846"/>
              </a:spcBef>
              <a:buClr>
                <a:schemeClr val="dk1"/>
              </a:buClr>
              <a:buFont typeface="Arial"/>
              <a:buNone/>
              <a:defRPr sz="423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278773" marR="0" lvl="8" indent="-6439" algn="l" rtl="0">
              <a:spcBef>
                <a:spcPts val="846"/>
              </a:spcBef>
              <a:buClr>
                <a:schemeClr val="dk1"/>
              </a:buClr>
              <a:buFont typeface="Arial"/>
              <a:buNone/>
              <a:defRPr sz="423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1656003" y="40707131"/>
            <a:ext cx="7728002" cy="233832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5708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59847" marR="0" lvl="1" indent="-1017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319693" marR="0" lvl="2" indent="-785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479540" marR="0" lvl="3" indent="-553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639386" marR="0" lvl="4" indent="-321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799232" marR="0" lvl="5" indent="-89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959079" marR="0" lvl="6" indent="-11077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118925" marR="0" lvl="7" indent="-875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278773" marR="0" lvl="8" indent="-643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11316004" y="40707131"/>
            <a:ext cx="10488003" cy="233832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5708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59847" marR="0" lvl="1" indent="-1017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319693" marR="0" lvl="2" indent="-785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479540" marR="0" lvl="3" indent="-553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639386" marR="0" lvl="4" indent="-321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799232" marR="0" lvl="5" indent="-89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959079" marR="0" lvl="6" indent="-11077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118925" marR="0" lvl="7" indent="-875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278773" marR="0" lvl="8" indent="-643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23736009" y="40707131"/>
            <a:ext cx="7728002" cy="2338321"/>
          </a:xfrm>
          <a:prstGeom prst="rect">
            <a:avLst/>
          </a:prstGeom>
          <a:noFill/>
          <a:ln>
            <a:noFill/>
          </a:ln>
        </p:spPr>
        <p:txBody>
          <a:bodyPr lIns="438925" tIns="219450" rIns="438925" bIns="21945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5708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US" sz="5708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656003" y="1758828"/>
            <a:ext cx="29808011" cy="7319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656003" y="10247950"/>
            <a:ext cx="29808011" cy="2898502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646057" marR="0" lvl="0" indent="-668157" algn="l" rtl="0">
              <a:spcBef>
                <a:spcPts val="3080"/>
              </a:spcBef>
              <a:buClr>
                <a:schemeClr val="dk1"/>
              </a:buClr>
              <a:buSzPct val="100000"/>
              <a:buFont typeface="Arial"/>
              <a:buChar char="•"/>
              <a:defRPr sz="1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566457" marR="0" lvl="1" indent="-531157" algn="l" rtl="0">
              <a:spcBef>
                <a:spcPts val="2680"/>
              </a:spcBef>
              <a:buClr>
                <a:schemeClr val="dk1"/>
              </a:buClr>
              <a:buSzPct val="100000"/>
              <a:buFont typeface="Arial"/>
              <a:buChar char="–"/>
              <a:defRPr sz="13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486857" marR="0" lvl="2" indent="-375106" algn="l" rtl="0">
              <a:spcBef>
                <a:spcPts val="2300"/>
              </a:spcBef>
              <a:buClr>
                <a:schemeClr val="dk1"/>
              </a:buClr>
              <a:buSzPct val="100000"/>
              <a:buFont typeface="Arial"/>
              <a:buChar char="•"/>
              <a:defRPr sz="1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681600" marR="0" lvl="3" indent="-493400" algn="l" rtl="0">
              <a:spcBef>
                <a:spcPts val="1920"/>
              </a:spcBef>
              <a:buClr>
                <a:schemeClr val="dk1"/>
              </a:buClr>
              <a:buSzPct val="100000"/>
              <a:buFont typeface="Arial"/>
              <a:buChar char="–"/>
              <a:defRPr sz="9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876343" marR="0" lvl="4" indent="-491042" algn="l" rtl="0">
              <a:spcBef>
                <a:spcPts val="1920"/>
              </a:spcBef>
              <a:buClr>
                <a:schemeClr val="dk1"/>
              </a:buClr>
              <a:buSzPct val="100000"/>
              <a:buFont typeface="Arial"/>
              <a:buChar char="»"/>
              <a:defRPr sz="9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2071086" marR="0" lvl="5" indent="-488685" algn="l" rtl="0">
              <a:spcBef>
                <a:spcPts val="1920"/>
              </a:spcBef>
              <a:buClr>
                <a:schemeClr val="dk1"/>
              </a:buClr>
              <a:buSzPct val="100000"/>
              <a:buFont typeface="Arial"/>
              <a:buChar char="•"/>
              <a:defRPr sz="9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4265828" marR="0" lvl="6" indent="-499028" algn="l" rtl="0">
              <a:spcBef>
                <a:spcPts val="1920"/>
              </a:spcBef>
              <a:buClr>
                <a:schemeClr val="dk1"/>
              </a:buClr>
              <a:buSzPct val="100000"/>
              <a:buFont typeface="Arial"/>
              <a:buChar char="•"/>
              <a:defRPr sz="9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6460572" marR="0" lvl="7" indent="-496672" algn="l" rtl="0">
              <a:spcBef>
                <a:spcPts val="1920"/>
              </a:spcBef>
              <a:buClr>
                <a:schemeClr val="dk1"/>
              </a:buClr>
              <a:buSzPct val="100000"/>
              <a:buFont typeface="Arial"/>
              <a:buChar char="•"/>
              <a:defRPr sz="9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655314" marR="0" lvl="8" indent="-494314" algn="l" rtl="0">
              <a:spcBef>
                <a:spcPts val="1920"/>
              </a:spcBef>
              <a:buClr>
                <a:schemeClr val="dk1"/>
              </a:buClr>
              <a:buSzPct val="100000"/>
              <a:buFont typeface="Arial"/>
              <a:buChar char="•"/>
              <a:defRPr sz="9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1656003" y="40707131"/>
            <a:ext cx="7728002" cy="233832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570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59847" marR="0" lvl="1" indent="-1017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319693" marR="0" lvl="2" indent="-785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479540" marR="0" lvl="3" indent="-553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639386" marR="0" lvl="4" indent="-321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799232" marR="0" lvl="5" indent="-89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959079" marR="0" lvl="6" indent="-11077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118925" marR="0" lvl="7" indent="-875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278773" marR="0" lvl="8" indent="-643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11316004" y="40707131"/>
            <a:ext cx="10488003" cy="233832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5708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159847" marR="0" lvl="1" indent="-1017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319693" marR="0" lvl="2" indent="-785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479540" marR="0" lvl="3" indent="-553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639386" marR="0" lvl="4" indent="-321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799232" marR="0" lvl="5" indent="-89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959079" marR="0" lvl="6" indent="-11077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118925" marR="0" lvl="7" indent="-8758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278773" marR="0" lvl="8" indent="-6439" algn="l" rtl="0">
              <a:spcBef>
                <a:spcPts val="0"/>
              </a:spcBef>
              <a:buNone/>
              <a:defRPr sz="846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23736009" y="40707131"/>
            <a:ext cx="7728002" cy="2338321"/>
          </a:xfrm>
          <a:prstGeom prst="rect">
            <a:avLst/>
          </a:prstGeom>
          <a:noFill/>
          <a:ln>
            <a:noFill/>
          </a:ln>
        </p:spPr>
        <p:txBody>
          <a:bodyPr lIns="438925" tIns="219450" rIns="438925" bIns="21945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5708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US" sz="5708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37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37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37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37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37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37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37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37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37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37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37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37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37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37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37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37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37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37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37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/>
        </p:nvSpPr>
        <p:spPr>
          <a:xfrm>
            <a:off x="5966785" y="2543143"/>
            <a:ext cx="19549407" cy="2392860"/>
          </a:xfrm>
          <a:prstGeom prst="rect">
            <a:avLst/>
          </a:prstGeom>
          <a:noFill/>
          <a:ln>
            <a:noFill/>
          </a:ln>
        </p:spPr>
        <p:txBody>
          <a:bodyPr lIns="89975" tIns="44975" rIns="89975" bIns="44975" anchor="t" anchorCtr="0">
            <a:noAutofit/>
          </a:bodyPr>
          <a:lstStyle/>
          <a:p>
            <a:pPr algn="ctr">
              <a:buSzPct val="25000"/>
            </a:pPr>
            <a:r>
              <a:rPr lang="en-US" sz="7873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Title</a:t>
            </a:r>
          </a:p>
          <a:p>
            <a:pPr algn="ctr">
              <a:buSzPct val="25000"/>
            </a:pPr>
            <a:r>
              <a:rPr lang="en-US" sz="7086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Author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56CFDDF-0B61-855B-7091-84F356C5B00C}"/>
              </a:ext>
            </a:extLst>
          </p:cNvPr>
          <p:cNvSpPr txBox="1"/>
          <p:nvPr/>
        </p:nvSpPr>
        <p:spPr>
          <a:xfrm>
            <a:off x="3556657" y="8459144"/>
            <a:ext cx="26006700" cy="7360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dk1"/>
              </a:buClr>
            </a:pPr>
            <a:r>
              <a:rPr lang="en-US" sz="7873" dirty="0">
                <a:solidFill>
                  <a:srgbClr val="222222"/>
                </a:solidFill>
                <a:latin typeface="+mj-lt"/>
              </a:rPr>
              <a:t>1. Please use the following dimension for the poster (Width 92 x Height 122 cm )</a:t>
            </a:r>
          </a:p>
          <a:p>
            <a:pPr>
              <a:buClr>
                <a:schemeClr val="dk1"/>
              </a:buClr>
            </a:pPr>
            <a:r>
              <a:rPr lang="en-US" sz="7873" dirty="0">
                <a:solidFill>
                  <a:srgbClr val="222222"/>
                </a:solidFill>
                <a:latin typeface="+mj-lt"/>
              </a:rPr>
              <a:t>2. Keep the minimum size of headings at 32 pts. and body text as 28 pts.</a:t>
            </a:r>
          </a:p>
          <a:p>
            <a:pPr>
              <a:buClr>
                <a:schemeClr val="dk1"/>
              </a:buClr>
            </a:pPr>
            <a:br>
              <a:rPr lang="en-US" sz="7873" dirty="0">
                <a:latin typeface="+mj-lt"/>
              </a:rPr>
            </a:br>
            <a:endParaRPr lang="en-US" sz="7873" dirty="0">
              <a:latin typeface="+mj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67009FA-7985-CC69-E3BC-466A263088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419" y="196113"/>
            <a:ext cx="7014202" cy="2585207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40</Words>
  <Application>Microsoft Office PowerPoint</Application>
  <PresentationFormat>Custom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SOVAN DEY</dc:creator>
  <cp:lastModifiedBy>SOVAN DEY</cp:lastModifiedBy>
  <cp:revision>53</cp:revision>
  <dcterms:modified xsi:type="dcterms:W3CDTF">2023-11-06T05:55:05Z</dcterms:modified>
</cp:coreProperties>
</file>